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0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32" autoAdjust="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965ADD-19FC-209C-14FB-CE0DC736F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8B56FF0-E854-B76A-9EA5-4D5A2BAA7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2D42EF-DE9F-301B-B625-CB892DC5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9BAA30-0742-B7C7-BED1-12494C3A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2BDA464-2C61-12DF-1DC2-EFD4F6E6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4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E4FE9F-54CB-97C6-43A1-D326A8BD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FEAA9B-9CE6-8B4F-AAB2-6A760108F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9195BF-692A-B7A0-146B-60A037C4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24CCFB-44BF-AA69-13DC-DF45C8579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176DA9-622E-B7D1-581B-33722A57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3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8EB72-499B-ADA2-A6C2-F55C6A9DB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45C37B-708D-7708-9A67-6FFF18BA0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C898CD-F7F9-17DD-075E-3299DBD6A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86967B-B9DC-F615-1662-8570CC78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5BF0B8-1C50-D72C-8154-29683622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0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E67263-7153-8752-7780-E414D52F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2CB40D-63C8-6DED-AE8D-149C4C797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1D9D33-29B5-6176-7276-1477E5FE4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B6CA65-44A0-E1D6-903E-1E069D227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E760C4-D523-29F6-12B6-5FBB96620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7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532ED4-9FC4-0D6B-BA97-6B634ACE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B8E7B6-2DD4-D0B1-0175-4F93F883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0D5A1-7A92-84DB-2DBA-EA40DCDD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2B30FF-37D5-82F8-8549-AE77E34E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ABE7E7-4D9D-0F56-844F-64594C0EC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27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B1FEBE-5161-0048-671E-590FDBFE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5B5601-66C8-E3C3-6371-9346333A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F0065E-BD7B-027B-A609-040DCA408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3FE5D94-2B9D-5C70-DDEC-FA8396871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5786FB-516E-E726-017D-CB3E6071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7F08E3-8BD9-FE22-2958-DB7A498BB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6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2BF78-9F00-117C-58CD-71F2545CD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51FD777-79FC-AAE9-0C1F-B4FEB96F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689732-A9DA-7F40-887E-A168CE3AA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1BF0CB3-9EF6-30F3-2DCF-28858D8C6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708DB32-D2F9-B269-33FD-ECF8FC6C3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E06EDA6-727A-E29E-F0DB-762539EA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78FDCD1-655E-F11B-FC72-FE7010E7F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E880279-B30E-B5D5-6A1C-EB403006B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3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6650F-27BF-CAE9-D5DD-D2E51C02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BEF6AB-55AE-5EA5-A5A4-EF0D305D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EB2FF32-E3EA-B09E-0DCD-09294081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3B8DCB-0C54-D507-75C6-0F70F1F4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06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32C98B8-8B18-8125-8DB3-257F9269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38D3F82-9F19-3483-68EF-F3FBFEF0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59ED25-054F-58E3-AF1F-6851C19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18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564FF-A290-7EB2-25E9-F834223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67F4CA9-40BC-1C28-D218-407173DB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AA2AE3-B4EE-8641-8D88-C7FB8621D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177FB8-EBDB-6D03-ECCC-DFA325226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C538B3-AEBC-CA29-880E-1917A0A2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4D84E4-557A-8820-4B54-EF14E796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5A48F-680B-FF8D-9C2C-EDAB4CC5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9CC9B2E-5BC1-A723-C64B-67536E7B8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7C14107-016A-153A-C69C-E182B0591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BECA404-94A4-8058-C22F-7FD92286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2A4C72-84FC-606A-6402-74B0EBC0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F85D8E-6ACC-9AF0-9A3F-F6E05F59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4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16EE825-682B-AC75-BD82-5D060CBB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C89C94-482F-D834-39F3-F66F95588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F3F627-996C-A643-4658-A3C28C8E2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74A59-F9AA-7E46-AD82-ED783ABB4257}" type="datetimeFigureOut">
              <a:rPr kumimoji="1" lang="ja-JP" altLang="en-US" smtClean="0"/>
              <a:t>2023/3/16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19443-D003-100C-FB64-9E1B6BB21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D0FE2A-2609-D120-6565-22A6B1433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AC90-8B42-9A4F-9573-B2E9EEB2F6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4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fif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1.jfif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jpg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674703-3240-414E-96D8-CA0F0637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/>
          <a:lstStyle/>
          <a:p>
            <a:r>
              <a:rPr lang="ja-JP" altLang="en-US" dirty="0"/>
              <a:t>本教材の説明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2E624-15A9-4D18-9CFD-0926863B8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657" y="1254813"/>
            <a:ext cx="9230686" cy="496981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○スライドショーで「最初から」を選択し、再生して</a:t>
            </a:r>
            <a:endParaRPr kumimoji="1"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dirty="0"/>
              <a:t>　　ください。</a:t>
            </a:r>
            <a:endParaRPr kumimoji="1"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lang="ja-JP" altLang="en-US" dirty="0"/>
              <a:t>　○イラスト部分を選択すると、拡大ページが表示され、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 「○○しよう」などの音声が流れます。左下の▶をク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　リックすると元の画面に戻ります。</a:t>
            </a:r>
            <a:endParaRPr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kumimoji="1" lang="ja-JP" altLang="en-US" dirty="0"/>
              <a:t>　</a:t>
            </a:r>
            <a:r>
              <a:rPr lang="ja-JP" altLang="en-US" dirty="0"/>
              <a:t>○本教材は、「挿入」タブにあるのリンク機能とオー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　　ディオ録音機能を使って作成しました。</a:t>
            </a:r>
            <a:endParaRPr lang="en-US" altLang="ja-JP" dirty="0"/>
          </a:p>
          <a:p>
            <a:pPr marL="0" indent="0">
              <a:spcBef>
                <a:spcPts val="1800"/>
              </a:spcBef>
              <a:buNone/>
            </a:pPr>
            <a:r>
              <a:rPr kumimoji="1" lang="ja-JP" altLang="en-US" dirty="0"/>
              <a:t>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写真やイラストは実際に使用した教材と異なるもの</a:t>
            </a:r>
            <a:endParaRPr kumimoji="1"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dirty="0"/>
              <a:t>　　もあります。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10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hlinkClick r:id="rId2" action="ppaction://hlinksldjump"/>
            <a:extLst>
              <a:ext uri="{FF2B5EF4-FFF2-40B4-BE49-F238E27FC236}">
                <a16:creationId xmlns:a16="http://schemas.microsoft.com/office/drawing/2014/main" id="{5BFE1BE0-75F6-DA66-165E-05467792A98E}"/>
              </a:ext>
            </a:extLst>
          </p:cNvPr>
          <p:cNvSpPr/>
          <p:nvPr/>
        </p:nvSpPr>
        <p:spPr>
          <a:xfrm>
            <a:off x="1553936" y="351201"/>
            <a:ext cx="4580165" cy="2982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hlinkClick r:id="rId2" action="ppaction://hlinksldjump"/>
            <a:extLst>
              <a:ext uri="{FF2B5EF4-FFF2-40B4-BE49-F238E27FC236}">
                <a16:creationId xmlns:a16="http://schemas.microsoft.com/office/drawing/2014/main" id="{95343535-9A42-5269-D37A-48A38E861493}"/>
              </a:ext>
            </a:extLst>
          </p:cNvPr>
          <p:cNvSpPr/>
          <p:nvPr/>
        </p:nvSpPr>
        <p:spPr>
          <a:xfrm>
            <a:off x="1551214" y="351201"/>
            <a:ext cx="4582887" cy="2982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hlinkClick r:id="rId2" action="ppaction://hlinksldjump"/>
            <a:extLst>
              <a:ext uri="{FF2B5EF4-FFF2-40B4-BE49-F238E27FC236}">
                <a16:creationId xmlns:a16="http://schemas.microsoft.com/office/drawing/2014/main" id="{8005E4E5-FB74-0934-B0AF-F8DB4E2515F6}"/>
              </a:ext>
            </a:extLst>
          </p:cNvPr>
          <p:cNvSpPr txBox="1"/>
          <p:nvPr/>
        </p:nvSpPr>
        <p:spPr>
          <a:xfrm>
            <a:off x="2510518" y="2610185"/>
            <a:ext cx="2667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すもう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4339339" y="3545754"/>
            <a:ext cx="4580165" cy="2982686"/>
            <a:chOff x="1553936" y="3595145"/>
            <a:chExt cx="4580165" cy="2982686"/>
          </a:xfrm>
        </p:grpSpPr>
        <p:sp>
          <p:nvSpPr>
            <p:cNvPr id="5" name="正方形/長方形 4">
              <a:hlinkClick r:id="rId3" action="ppaction://hlinksldjump"/>
              <a:extLst>
                <a:ext uri="{FF2B5EF4-FFF2-40B4-BE49-F238E27FC236}">
                  <a16:creationId xmlns:a16="http://schemas.microsoft.com/office/drawing/2014/main" id="{9CFF4CA0-E197-552C-9957-29C4927FB2FD}"/>
                </a:ext>
              </a:extLst>
            </p:cNvPr>
            <p:cNvSpPr/>
            <p:nvPr/>
          </p:nvSpPr>
          <p:spPr>
            <a:xfrm>
              <a:off x="1553936" y="3595145"/>
              <a:ext cx="4580165" cy="29826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8005E4E5-FB74-0934-B0AF-F8DB4E2515F6}"/>
                </a:ext>
              </a:extLst>
            </p:cNvPr>
            <p:cNvSpPr txBox="1"/>
            <p:nvPr/>
          </p:nvSpPr>
          <p:spPr>
            <a:xfrm>
              <a:off x="2489428" y="5875049"/>
              <a:ext cx="26670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こちょこちょ</a:t>
              </a: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945085" y="351201"/>
            <a:ext cx="4580165" cy="2982686"/>
            <a:chOff x="6945085" y="351201"/>
            <a:chExt cx="4580165" cy="2982686"/>
          </a:xfrm>
        </p:grpSpPr>
        <p:sp>
          <p:nvSpPr>
            <p:cNvPr id="8" name="正方形/長方形 7">
              <a:hlinkClick r:id="rId4" action="ppaction://hlinksldjump"/>
              <a:extLst>
                <a:ext uri="{FF2B5EF4-FFF2-40B4-BE49-F238E27FC236}">
                  <a16:creationId xmlns:a16="http://schemas.microsoft.com/office/drawing/2014/main" id="{58113894-3776-83B4-A921-B8D189D49550}"/>
                </a:ext>
              </a:extLst>
            </p:cNvPr>
            <p:cNvSpPr/>
            <p:nvPr/>
          </p:nvSpPr>
          <p:spPr>
            <a:xfrm>
              <a:off x="6945085" y="351201"/>
              <a:ext cx="4580165" cy="298268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" name="図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054708" y="563068"/>
              <a:ext cx="2322816" cy="1935680"/>
            </a:xfrm>
            <a:prstGeom prst="rect">
              <a:avLst/>
            </a:prstGeom>
          </p:spPr>
        </p:pic>
        <p:sp>
          <p:nvSpPr>
            <p:cNvPr id="17" name="テキスト ボックス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8005E4E5-FB74-0934-B0AF-F8DB4E2515F6}"/>
                </a:ext>
              </a:extLst>
            </p:cNvPr>
            <p:cNvSpPr txBox="1"/>
            <p:nvPr/>
          </p:nvSpPr>
          <p:spPr>
            <a:xfrm>
              <a:off x="7901667" y="2587354"/>
              <a:ext cx="266700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ふうせん</a:t>
              </a:r>
            </a:p>
          </p:txBody>
        </p:sp>
      </p:grpSp>
      <p:pic>
        <p:nvPicPr>
          <p:cNvPr id="6" name="図 5" descr="時計 が含まれている画像&#10;&#10;自動的に生成された説明">
            <a:hlinkClick r:id="rId2" action="ppaction://hlinksldjump"/>
            <a:extLst>
              <a:ext uri="{FF2B5EF4-FFF2-40B4-BE49-F238E27FC236}">
                <a16:creationId xmlns:a16="http://schemas.microsoft.com/office/drawing/2014/main" id="{A0867071-7F52-447E-B6D3-4DEC36052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9447" y="467370"/>
            <a:ext cx="2326419" cy="205318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>
            <a:hlinkClick r:id="rId3" action="ppaction://hlinksldjump"/>
            <a:extLst>
              <a:ext uri="{FF2B5EF4-FFF2-40B4-BE49-F238E27FC236}">
                <a16:creationId xmlns:a16="http://schemas.microsoft.com/office/drawing/2014/main" id="{A64FC353-A362-4F43-8C7F-68E1D4E8B7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9102" y="3646477"/>
            <a:ext cx="2078458" cy="20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hlinkClick r:id="rId4" action="ppaction://hlinksldjump"/>
            <a:extLst>
              <a:ext uri="{FF2B5EF4-FFF2-40B4-BE49-F238E27FC236}">
                <a16:creationId xmlns:a16="http://schemas.microsoft.com/office/drawing/2014/main" id="{AB9F6F27-E415-471F-B6F3-A6C42811D864}"/>
              </a:ext>
            </a:extLst>
          </p:cNvPr>
          <p:cNvSpPr/>
          <p:nvPr/>
        </p:nvSpPr>
        <p:spPr>
          <a:xfrm>
            <a:off x="2256639" y="893688"/>
            <a:ext cx="8514825" cy="533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D27576-39C4-0998-0A16-E180EA8E6926}"/>
              </a:ext>
            </a:extLst>
          </p:cNvPr>
          <p:cNvSpPr/>
          <p:nvPr/>
        </p:nvSpPr>
        <p:spPr>
          <a:xfrm>
            <a:off x="299005" y="5761277"/>
            <a:ext cx="953319" cy="9269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◀</a:t>
            </a:r>
          </a:p>
        </p:txBody>
      </p:sp>
      <p:pic>
        <p:nvPicPr>
          <p:cNvPr id="5" name="録音されたサウン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3482" y="4770120"/>
            <a:ext cx="609600" cy="609600"/>
          </a:xfrm>
          <a:prstGeom prst="rect">
            <a:avLst/>
          </a:prstGeom>
        </p:spPr>
      </p:pic>
      <p:sp>
        <p:nvSpPr>
          <p:cNvPr id="6" name="正方形/長方形 5">
            <a:hlinkClick r:id="rId4" action="ppaction://hlinksldjump"/>
            <a:extLst>
              <a:ext uri="{FF2B5EF4-FFF2-40B4-BE49-F238E27FC236}">
                <a16:creationId xmlns:a16="http://schemas.microsoft.com/office/drawing/2014/main" id="{041176FF-88E8-4336-99BF-99324590D364}"/>
              </a:ext>
            </a:extLst>
          </p:cNvPr>
          <p:cNvSpPr/>
          <p:nvPr/>
        </p:nvSpPr>
        <p:spPr>
          <a:xfrm>
            <a:off x="1551214" y="351201"/>
            <a:ext cx="4582887" cy="2982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D78BFE-E369-434C-BBB4-2AFE1AAF9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791" y="4719152"/>
            <a:ext cx="4094582" cy="1321136"/>
          </a:xfrm>
          <a:prstGeom prst="rect">
            <a:avLst/>
          </a:prstGeom>
        </p:spPr>
      </p:pic>
      <p:pic>
        <p:nvPicPr>
          <p:cNvPr id="8" name="図 7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C6AFAF45-C638-4349-9054-41D72E925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8849" y="1252598"/>
            <a:ext cx="3788465" cy="334352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01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37FC253-FEE8-F72D-9026-A3295667AC94}"/>
              </a:ext>
            </a:extLst>
          </p:cNvPr>
          <p:cNvSpPr/>
          <p:nvPr/>
        </p:nvSpPr>
        <p:spPr>
          <a:xfrm>
            <a:off x="4435928" y="1937657"/>
            <a:ext cx="3320143" cy="29826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20F9CAB-5210-91F9-BA2B-3C3A01682A6A}"/>
              </a:ext>
            </a:extLst>
          </p:cNvPr>
          <p:cNvSpPr/>
          <p:nvPr/>
        </p:nvSpPr>
        <p:spPr>
          <a:xfrm>
            <a:off x="136445" y="5812077"/>
            <a:ext cx="953319" cy="9269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戻</a:t>
            </a:r>
          </a:p>
        </p:txBody>
      </p:sp>
    </p:spTree>
    <p:extLst>
      <p:ext uri="{BB962C8B-B14F-4D97-AF65-F5344CB8AC3E}">
        <p14:creationId xmlns:p14="http://schemas.microsoft.com/office/powerpoint/2010/main" val="27280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D27576-39C4-0998-0A16-E180EA8E6926}"/>
              </a:ext>
            </a:extLst>
          </p:cNvPr>
          <p:cNvSpPr/>
          <p:nvPr/>
        </p:nvSpPr>
        <p:spPr>
          <a:xfrm>
            <a:off x="258365" y="5734694"/>
            <a:ext cx="953319" cy="9269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3C8E62-7342-1EE5-ACD3-6EA2BA80950A}"/>
              </a:ext>
            </a:extLst>
          </p:cNvPr>
          <p:cNvGrpSpPr/>
          <p:nvPr/>
        </p:nvGrpSpPr>
        <p:grpSpPr>
          <a:xfrm>
            <a:off x="2122179" y="746639"/>
            <a:ext cx="7947642" cy="4753830"/>
            <a:chOff x="6945085" y="351201"/>
            <a:chExt cx="4580165" cy="2982686"/>
          </a:xfrm>
        </p:grpSpPr>
        <p:sp>
          <p:nvSpPr>
            <p:cNvPr id="9" name="正方形/長方形 8">
              <a:hlinkClick r:id="rId4" action="ppaction://hlinksldjump"/>
              <a:extLst>
                <a:ext uri="{FF2B5EF4-FFF2-40B4-BE49-F238E27FC236}">
                  <a16:creationId xmlns:a16="http://schemas.microsoft.com/office/drawing/2014/main" id="{45AC2E14-7A7C-32F6-F1DC-5CDA08A15C61}"/>
                </a:ext>
              </a:extLst>
            </p:cNvPr>
            <p:cNvSpPr/>
            <p:nvPr/>
          </p:nvSpPr>
          <p:spPr>
            <a:xfrm>
              <a:off x="6945085" y="351201"/>
              <a:ext cx="4580165" cy="298268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hlinkClick r:id="rId4" action="ppaction://hlinksldjump"/>
              <a:extLst>
                <a:ext uri="{FF2B5EF4-FFF2-40B4-BE49-F238E27FC236}">
                  <a16:creationId xmlns:a16="http://schemas.microsoft.com/office/drawing/2014/main" id="{9D42F09F-996E-6C4C-6C26-818762378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054708" y="563068"/>
              <a:ext cx="2322816" cy="1935680"/>
            </a:xfrm>
            <a:prstGeom prst="rect">
              <a:avLst/>
            </a:prstGeom>
          </p:spPr>
        </p:pic>
        <p:sp>
          <p:nvSpPr>
            <p:cNvPr id="11" name="テキスト ボックス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ED43FDA6-0D1B-37C5-A49C-F091A3389BED}"/>
                </a:ext>
              </a:extLst>
            </p:cNvPr>
            <p:cNvSpPr txBox="1"/>
            <p:nvPr/>
          </p:nvSpPr>
          <p:spPr>
            <a:xfrm>
              <a:off x="7901667" y="2587354"/>
              <a:ext cx="2667000" cy="521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ふうせん</a:t>
              </a:r>
            </a:p>
          </p:txBody>
        </p:sp>
      </p:grpSp>
      <p:pic>
        <p:nvPicPr>
          <p:cNvPr id="12" name="002_221128_0751C0">
            <a:hlinkClick r:id="" action="ppaction://media"/>
            <a:extLst>
              <a:ext uri="{FF2B5EF4-FFF2-40B4-BE49-F238E27FC236}">
                <a16:creationId xmlns:a16="http://schemas.microsoft.com/office/drawing/2014/main" id="{54D867DC-FE0B-49EE-51A3-1C78DFD501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199" y="4532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5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3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0D27576-39C4-0998-0A16-E180EA8E6926}"/>
              </a:ext>
            </a:extLst>
          </p:cNvPr>
          <p:cNvSpPr/>
          <p:nvPr/>
        </p:nvSpPr>
        <p:spPr>
          <a:xfrm>
            <a:off x="258365" y="5734694"/>
            <a:ext cx="953319" cy="92692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>
                <a:solidFill>
                  <a:schemeClr val="bg1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◀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70B7F7-36E5-60C7-8AC4-9EEFC9D2BF1E}"/>
              </a:ext>
            </a:extLst>
          </p:cNvPr>
          <p:cNvGrpSpPr/>
          <p:nvPr/>
        </p:nvGrpSpPr>
        <p:grpSpPr>
          <a:xfrm>
            <a:off x="2434610" y="551419"/>
            <a:ext cx="6990744" cy="5183275"/>
            <a:chOff x="1553936" y="3595145"/>
            <a:chExt cx="4580165" cy="2982686"/>
          </a:xfrm>
        </p:grpSpPr>
        <p:sp>
          <p:nvSpPr>
            <p:cNvPr id="6" name="正方形/長方形 5">
              <a:hlinkClick r:id="rId4" action="ppaction://hlinksldjump"/>
              <a:extLst>
                <a:ext uri="{FF2B5EF4-FFF2-40B4-BE49-F238E27FC236}">
                  <a16:creationId xmlns:a16="http://schemas.microsoft.com/office/drawing/2014/main" id="{CC49F5A4-2238-91E6-8E51-C6A9387C4239}"/>
                </a:ext>
              </a:extLst>
            </p:cNvPr>
            <p:cNvSpPr/>
            <p:nvPr/>
          </p:nvSpPr>
          <p:spPr>
            <a:xfrm>
              <a:off x="1553936" y="3595145"/>
              <a:ext cx="4580165" cy="29826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hlinkClick r:id="rId4" action="ppaction://hlinksldjump"/>
              <a:extLst>
                <a:ext uri="{FF2B5EF4-FFF2-40B4-BE49-F238E27FC236}">
                  <a16:creationId xmlns:a16="http://schemas.microsoft.com/office/drawing/2014/main" id="{EAEBD3C3-8568-EA88-E3E4-54F42B3FBE73}"/>
                </a:ext>
              </a:extLst>
            </p:cNvPr>
            <p:cNvSpPr txBox="1"/>
            <p:nvPr/>
          </p:nvSpPr>
          <p:spPr>
            <a:xfrm>
              <a:off x="2489428" y="5875049"/>
              <a:ext cx="2667000" cy="542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800" b="1" dirty="0">
                  <a:latin typeface="UD Digi Kyokasho NK-R" panose="02020400000000000000" pitchFamily="18" charset="-128"/>
                  <a:ea typeface="UD Digi Kyokasho NK-R" panose="02020400000000000000" pitchFamily="18" charset="-128"/>
                </a:rPr>
                <a:t>こちょこちょ</a:t>
              </a:r>
            </a:p>
          </p:txBody>
        </p:sp>
      </p:grpSp>
      <p:pic>
        <p:nvPicPr>
          <p:cNvPr id="12" name="001_221128_0751C0">
            <a:hlinkClick r:id="" action="ppaction://media"/>
            <a:extLst>
              <a:ext uri="{FF2B5EF4-FFF2-40B4-BE49-F238E27FC236}">
                <a16:creationId xmlns:a16="http://schemas.microsoft.com/office/drawing/2014/main" id="{998E8D58-2627-3198-DB55-F19DD0CAF6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92991" y="4846052"/>
            <a:ext cx="609600" cy="6096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92F284D-2C2A-4CF4-A5CF-1C73FCFFF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565" y="927915"/>
            <a:ext cx="3306451" cy="33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C1C6BA1A-F58A-7155-6DA8-0755A795079B}"/>
              </a:ext>
            </a:extLst>
          </p:cNvPr>
          <p:cNvSpPr/>
          <p:nvPr/>
        </p:nvSpPr>
        <p:spPr>
          <a:xfrm>
            <a:off x="4435928" y="1937657"/>
            <a:ext cx="3320143" cy="29826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BF1074-1BE5-A7AA-B017-39C9EC3D0ACE}"/>
              </a:ext>
            </a:extLst>
          </p:cNvPr>
          <p:cNvSpPr/>
          <p:nvPr/>
        </p:nvSpPr>
        <p:spPr>
          <a:xfrm>
            <a:off x="136445" y="5812077"/>
            <a:ext cx="953319" cy="9269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戻</a:t>
            </a:r>
          </a:p>
        </p:txBody>
      </p:sp>
    </p:spTree>
    <p:extLst>
      <p:ext uri="{BB962C8B-B14F-4D97-AF65-F5344CB8AC3E}">
        <p14:creationId xmlns:p14="http://schemas.microsoft.com/office/powerpoint/2010/main" val="363977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116</Words>
  <PresentationFormat>ワイド画面</PresentationFormat>
  <Paragraphs>21</Paragraphs>
  <Slides>7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UD Digi Kyokasho NK-R</vt:lpstr>
      <vt:lpstr>游ゴシック</vt:lpstr>
      <vt:lpstr>游ゴシック Light</vt:lpstr>
      <vt:lpstr>Arial</vt:lpstr>
      <vt:lpstr>Office テーマ</vt:lpstr>
      <vt:lpstr>本教材の説明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2022-08-24T01:35:39Z</dcterms:created>
  <dcterms:modified xsi:type="dcterms:W3CDTF">2023-03-16T09:49:05Z</dcterms:modified>
</cp:coreProperties>
</file>